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88" r:id="rId3"/>
  </p:sldIdLst>
  <p:sldSz cx="7578725" cy="10751820"/>
  <p:notesSz cx="6797675" cy="9926320"/>
  <p:custDataLst>
    <p:tags r:id="rId8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1" d="100"/>
          <a:sy n="71" d="100"/>
        </p:scale>
        <p:origin x="31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2.xml"/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C196A8-2925-4E16-8BCD-E9E524E34DF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219325" y="1241425"/>
            <a:ext cx="23590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B4A444-9F65-481A-905A-A9DD7B74F288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2219325" y="1241425"/>
            <a:ext cx="2359025" cy="3349625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8405" y="1759668"/>
            <a:ext cx="6441916" cy="3743337"/>
          </a:xfrm>
        </p:spPr>
        <p:txBody>
          <a:bodyPr anchor="b"/>
          <a:lstStyle>
            <a:lvl1pPr algn="ctr">
              <a:defRPr sz="497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7341" y="5647362"/>
            <a:ext cx="5684044" cy="2595944"/>
          </a:xfrm>
        </p:spPr>
        <p:txBody>
          <a:bodyPr/>
          <a:lstStyle>
            <a:lvl1pPr marL="0" indent="0" algn="ctr">
              <a:buNone/>
              <a:defRPr sz="1990"/>
            </a:lvl1pPr>
            <a:lvl2pPr marL="379095" indent="0" algn="ctr">
              <a:buNone/>
              <a:defRPr sz="1660"/>
            </a:lvl2pPr>
            <a:lvl3pPr marL="757555" indent="0" algn="ctr">
              <a:buNone/>
              <a:defRPr sz="1490"/>
            </a:lvl3pPr>
            <a:lvl4pPr marL="1136650" indent="0" algn="ctr">
              <a:buNone/>
              <a:defRPr sz="1325"/>
            </a:lvl4pPr>
            <a:lvl5pPr marL="1515745" indent="0" algn="ctr">
              <a:buNone/>
              <a:defRPr sz="1325"/>
            </a:lvl5pPr>
            <a:lvl6pPr marL="1894840" indent="0" algn="ctr">
              <a:buNone/>
              <a:defRPr sz="1325"/>
            </a:lvl6pPr>
            <a:lvl7pPr marL="2273300" indent="0" algn="ctr">
              <a:buNone/>
              <a:defRPr sz="1325"/>
            </a:lvl7pPr>
            <a:lvl8pPr marL="2652395" indent="0" algn="ctr">
              <a:buNone/>
              <a:defRPr sz="1325"/>
            </a:lvl8pPr>
            <a:lvl9pPr marL="3031490" indent="0" algn="ctr">
              <a:buNone/>
              <a:defRPr sz="1325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0B2A-4154-4D5E-B6EC-A2EE3DA53D1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C30D4-CEAD-4B76-8C16-86629FE9A36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0B2A-4154-4D5E-B6EC-A2EE3DA53D1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C30D4-CEAD-4B76-8C16-86629FE9A36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23525" y="572452"/>
            <a:ext cx="1634163" cy="911194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21038" y="572452"/>
            <a:ext cx="4807754" cy="911194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0B2A-4154-4D5E-B6EC-A2EE3DA53D1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C30D4-CEAD-4B76-8C16-86629FE9A36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0B2A-4154-4D5E-B6EC-A2EE3DA53D1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C30D4-CEAD-4B76-8C16-86629FE9A36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7091" y="2680571"/>
            <a:ext cx="6536650" cy="4472590"/>
          </a:xfrm>
        </p:spPr>
        <p:txBody>
          <a:bodyPr anchor="b"/>
          <a:lstStyle>
            <a:lvl1pPr>
              <a:defRPr sz="497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7091" y="7195473"/>
            <a:ext cx="6536650" cy="2352029"/>
          </a:xfrm>
        </p:spPr>
        <p:txBody>
          <a:bodyPr/>
          <a:lstStyle>
            <a:lvl1pPr marL="0" indent="0">
              <a:buNone/>
              <a:defRPr sz="1990">
                <a:solidFill>
                  <a:schemeClr val="tx1"/>
                </a:solidFill>
              </a:defRPr>
            </a:lvl1pPr>
            <a:lvl2pPr marL="379095" indent="0">
              <a:buNone/>
              <a:defRPr sz="1660">
                <a:solidFill>
                  <a:schemeClr val="tx1">
                    <a:tint val="75000"/>
                  </a:schemeClr>
                </a:solidFill>
              </a:defRPr>
            </a:lvl2pPr>
            <a:lvl3pPr marL="757555" indent="0">
              <a:buNone/>
              <a:defRPr sz="1490">
                <a:solidFill>
                  <a:schemeClr val="tx1">
                    <a:tint val="75000"/>
                  </a:schemeClr>
                </a:solidFill>
              </a:defRPr>
            </a:lvl3pPr>
            <a:lvl4pPr marL="1136650" indent="0">
              <a:buNone/>
              <a:defRPr sz="1325">
                <a:solidFill>
                  <a:schemeClr val="tx1">
                    <a:tint val="75000"/>
                  </a:schemeClr>
                </a:solidFill>
              </a:defRPr>
            </a:lvl4pPr>
            <a:lvl5pPr marL="1515745" indent="0">
              <a:buNone/>
              <a:defRPr sz="1325">
                <a:solidFill>
                  <a:schemeClr val="tx1">
                    <a:tint val="75000"/>
                  </a:schemeClr>
                </a:solidFill>
              </a:defRPr>
            </a:lvl5pPr>
            <a:lvl6pPr marL="1894840" indent="0">
              <a:buNone/>
              <a:defRPr sz="1325">
                <a:solidFill>
                  <a:schemeClr val="tx1">
                    <a:tint val="75000"/>
                  </a:schemeClr>
                </a:solidFill>
              </a:defRPr>
            </a:lvl6pPr>
            <a:lvl7pPr marL="2273300" indent="0">
              <a:buNone/>
              <a:defRPr sz="1325">
                <a:solidFill>
                  <a:schemeClr val="tx1">
                    <a:tint val="75000"/>
                  </a:schemeClr>
                </a:solidFill>
              </a:defRPr>
            </a:lvl7pPr>
            <a:lvl8pPr marL="2652395" indent="0">
              <a:buNone/>
              <a:defRPr sz="1325">
                <a:solidFill>
                  <a:schemeClr val="tx1">
                    <a:tint val="75000"/>
                  </a:schemeClr>
                </a:solidFill>
              </a:defRPr>
            </a:lvl8pPr>
            <a:lvl9pPr marL="3031490" indent="0">
              <a:buNone/>
              <a:defRPr sz="132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0B2A-4154-4D5E-B6EC-A2EE3DA53D1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C30D4-CEAD-4B76-8C16-86629FE9A36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21037" y="2862259"/>
            <a:ext cx="3220958" cy="682213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36730" y="2862259"/>
            <a:ext cx="3220958" cy="682213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0B2A-4154-4D5E-B6EC-A2EE3DA53D1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C30D4-CEAD-4B76-8C16-86629FE9A36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2025" y="572454"/>
            <a:ext cx="6536650" cy="207825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2026" y="2635768"/>
            <a:ext cx="3206155" cy="1291749"/>
          </a:xfrm>
        </p:spPr>
        <p:txBody>
          <a:bodyPr anchor="b"/>
          <a:lstStyle>
            <a:lvl1pPr marL="0" indent="0">
              <a:buNone/>
              <a:defRPr sz="1990" b="1"/>
            </a:lvl1pPr>
            <a:lvl2pPr marL="379095" indent="0">
              <a:buNone/>
              <a:defRPr sz="1660" b="1"/>
            </a:lvl2pPr>
            <a:lvl3pPr marL="757555" indent="0">
              <a:buNone/>
              <a:defRPr sz="1490" b="1"/>
            </a:lvl3pPr>
            <a:lvl4pPr marL="1136650" indent="0">
              <a:buNone/>
              <a:defRPr sz="1325" b="1"/>
            </a:lvl4pPr>
            <a:lvl5pPr marL="1515745" indent="0">
              <a:buNone/>
              <a:defRPr sz="1325" b="1"/>
            </a:lvl5pPr>
            <a:lvl6pPr marL="1894840" indent="0">
              <a:buNone/>
              <a:defRPr sz="1325" b="1"/>
            </a:lvl6pPr>
            <a:lvl7pPr marL="2273300" indent="0">
              <a:buNone/>
              <a:defRPr sz="1325" b="1"/>
            </a:lvl7pPr>
            <a:lvl8pPr marL="2652395" indent="0">
              <a:buNone/>
              <a:defRPr sz="1325" b="1"/>
            </a:lvl8pPr>
            <a:lvl9pPr marL="3031490" indent="0">
              <a:buNone/>
              <a:defRPr sz="1325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2026" y="3927517"/>
            <a:ext cx="3206155" cy="577678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36730" y="2635768"/>
            <a:ext cx="3221945" cy="1291749"/>
          </a:xfrm>
        </p:spPr>
        <p:txBody>
          <a:bodyPr anchor="b"/>
          <a:lstStyle>
            <a:lvl1pPr marL="0" indent="0">
              <a:buNone/>
              <a:defRPr sz="1990" b="1"/>
            </a:lvl1pPr>
            <a:lvl2pPr marL="379095" indent="0">
              <a:buNone/>
              <a:defRPr sz="1660" b="1"/>
            </a:lvl2pPr>
            <a:lvl3pPr marL="757555" indent="0">
              <a:buNone/>
              <a:defRPr sz="1490" b="1"/>
            </a:lvl3pPr>
            <a:lvl4pPr marL="1136650" indent="0">
              <a:buNone/>
              <a:defRPr sz="1325" b="1"/>
            </a:lvl4pPr>
            <a:lvl5pPr marL="1515745" indent="0">
              <a:buNone/>
              <a:defRPr sz="1325" b="1"/>
            </a:lvl5pPr>
            <a:lvl6pPr marL="1894840" indent="0">
              <a:buNone/>
              <a:defRPr sz="1325" b="1"/>
            </a:lvl6pPr>
            <a:lvl7pPr marL="2273300" indent="0">
              <a:buNone/>
              <a:defRPr sz="1325" b="1"/>
            </a:lvl7pPr>
            <a:lvl8pPr marL="2652395" indent="0">
              <a:buNone/>
              <a:defRPr sz="1325" b="1"/>
            </a:lvl8pPr>
            <a:lvl9pPr marL="3031490" indent="0">
              <a:buNone/>
              <a:defRPr sz="1325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36730" y="3927517"/>
            <a:ext cx="3221945" cy="577678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0B2A-4154-4D5E-B6EC-A2EE3DA53D1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C30D4-CEAD-4B76-8C16-86629FE9A36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0B2A-4154-4D5E-B6EC-A2EE3DA53D1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C30D4-CEAD-4B76-8C16-86629FE9A36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0B2A-4154-4D5E-B6EC-A2EE3DA53D1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C30D4-CEAD-4B76-8C16-86629FE9A36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2025" y="716809"/>
            <a:ext cx="2444336" cy="2508832"/>
          </a:xfrm>
        </p:spPr>
        <p:txBody>
          <a:bodyPr anchor="b"/>
          <a:lstStyle>
            <a:lvl1pPr>
              <a:defRPr sz="265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21945" y="1548111"/>
            <a:ext cx="3836730" cy="7640987"/>
          </a:xfrm>
        </p:spPr>
        <p:txBody>
          <a:bodyPr/>
          <a:lstStyle>
            <a:lvl1pPr>
              <a:defRPr sz="2650"/>
            </a:lvl1pPr>
            <a:lvl2pPr>
              <a:defRPr sz="2320"/>
            </a:lvl2pPr>
            <a:lvl3pPr>
              <a:defRPr sz="1990"/>
            </a:lvl3pPr>
            <a:lvl4pPr>
              <a:defRPr sz="1660"/>
            </a:lvl4pPr>
            <a:lvl5pPr>
              <a:defRPr sz="1660"/>
            </a:lvl5pPr>
            <a:lvl6pPr>
              <a:defRPr sz="1660"/>
            </a:lvl6pPr>
            <a:lvl7pPr>
              <a:defRPr sz="1660"/>
            </a:lvl7pPr>
            <a:lvl8pPr>
              <a:defRPr sz="1660"/>
            </a:lvl8pPr>
            <a:lvl9pPr>
              <a:defRPr sz="166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2025" y="3225641"/>
            <a:ext cx="2444336" cy="5975900"/>
          </a:xfrm>
        </p:spPr>
        <p:txBody>
          <a:bodyPr/>
          <a:lstStyle>
            <a:lvl1pPr marL="0" indent="0">
              <a:buNone/>
              <a:defRPr sz="1325"/>
            </a:lvl1pPr>
            <a:lvl2pPr marL="379095" indent="0">
              <a:buNone/>
              <a:defRPr sz="1160"/>
            </a:lvl2pPr>
            <a:lvl3pPr marL="757555" indent="0">
              <a:buNone/>
              <a:defRPr sz="995"/>
            </a:lvl3pPr>
            <a:lvl4pPr marL="1136650" indent="0">
              <a:buNone/>
              <a:defRPr sz="830"/>
            </a:lvl4pPr>
            <a:lvl5pPr marL="1515745" indent="0">
              <a:buNone/>
              <a:defRPr sz="830"/>
            </a:lvl5pPr>
            <a:lvl6pPr marL="1894840" indent="0">
              <a:buNone/>
              <a:defRPr sz="830"/>
            </a:lvl6pPr>
            <a:lvl7pPr marL="2273300" indent="0">
              <a:buNone/>
              <a:defRPr sz="830"/>
            </a:lvl7pPr>
            <a:lvl8pPr marL="2652395" indent="0">
              <a:buNone/>
              <a:defRPr sz="830"/>
            </a:lvl8pPr>
            <a:lvl9pPr marL="3031490" indent="0">
              <a:buNone/>
              <a:defRPr sz="83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0B2A-4154-4D5E-B6EC-A2EE3DA53D1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C30D4-CEAD-4B76-8C16-86629FE9A36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2025" y="716809"/>
            <a:ext cx="2444336" cy="2508832"/>
          </a:xfrm>
        </p:spPr>
        <p:txBody>
          <a:bodyPr anchor="b"/>
          <a:lstStyle>
            <a:lvl1pPr>
              <a:defRPr sz="265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21945" y="1548111"/>
            <a:ext cx="3836730" cy="7640987"/>
          </a:xfrm>
        </p:spPr>
        <p:txBody>
          <a:bodyPr anchor="t"/>
          <a:lstStyle>
            <a:lvl1pPr marL="0" indent="0">
              <a:buNone/>
              <a:defRPr sz="2650"/>
            </a:lvl1pPr>
            <a:lvl2pPr marL="379095" indent="0">
              <a:buNone/>
              <a:defRPr sz="2320"/>
            </a:lvl2pPr>
            <a:lvl3pPr marL="757555" indent="0">
              <a:buNone/>
              <a:defRPr sz="1990"/>
            </a:lvl3pPr>
            <a:lvl4pPr marL="1136650" indent="0">
              <a:buNone/>
              <a:defRPr sz="1660"/>
            </a:lvl4pPr>
            <a:lvl5pPr marL="1515745" indent="0">
              <a:buNone/>
              <a:defRPr sz="1660"/>
            </a:lvl5pPr>
            <a:lvl6pPr marL="1894840" indent="0">
              <a:buNone/>
              <a:defRPr sz="1660"/>
            </a:lvl6pPr>
            <a:lvl7pPr marL="2273300" indent="0">
              <a:buNone/>
              <a:defRPr sz="1660"/>
            </a:lvl7pPr>
            <a:lvl8pPr marL="2652395" indent="0">
              <a:buNone/>
              <a:defRPr sz="1660"/>
            </a:lvl8pPr>
            <a:lvl9pPr marL="3031490" indent="0">
              <a:buNone/>
              <a:defRPr sz="166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2025" y="3225641"/>
            <a:ext cx="2444336" cy="5975900"/>
          </a:xfrm>
        </p:spPr>
        <p:txBody>
          <a:bodyPr/>
          <a:lstStyle>
            <a:lvl1pPr marL="0" indent="0">
              <a:buNone/>
              <a:defRPr sz="1325"/>
            </a:lvl1pPr>
            <a:lvl2pPr marL="379095" indent="0">
              <a:buNone/>
              <a:defRPr sz="1160"/>
            </a:lvl2pPr>
            <a:lvl3pPr marL="757555" indent="0">
              <a:buNone/>
              <a:defRPr sz="995"/>
            </a:lvl3pPr>
            <a:lvl4pPr marL="1136650" indent="0">
              <a:buNone/>
              <a:defRPr sz="830"/>
            </a:lvl4pPr>
            <a:lvl5pPr marL="1515745" indent="0">
              <a:buNone/>
              <a:defRPr sz="830"/>
            </a:lvl5pPr>
            <a:lvl6pPr marL="1894840" indent="0">
              <a:buNone/>
              <a:defRPr sz="830"/>
            </a:lvl6pPr>
            <a:lvl7pPr marL="2273300" indent="0">
              <a:buNone/>
              <a:defRPr sz="830"/>
            </a:lvl7pPr>
            <a:lvl8pPr marL="2652395" indent="0">
              <a:buNone/>
              <a:defRPr sz="830"/>
            </a:lvl8pPr>
            <a:lvl9pPr marL="3031490" indent="0">
              <a:buNone/>
              <a:defRPr sz="83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0B2A-4154-4D5E-B6EC-A2EE3DA53D1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C30D4-CEAD-4B76-8C16-86629FE9A36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21038" y="572454"/>
            <a:ext cx="6536650" cy="2078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1038" y="2862259"/>
            <a:ext cx="6536650" cy="68221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21037" y="9965641"/>
            <a:ext cx="1705213" cy="5724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350B2A-4154-4D5E-B6EC-A2EE3DA53D1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10453" y="9965641"/>
            <a:ext cx="2557820" cy="5724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52475" y="9965641"/>
            <a:ext cx="1705213" cy="5724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DC30D4-CEAD-4B76-8C16-86629FE9A36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757555" rtl="0" eaLnBrk="1" latinLnBrk="0" hangingPunct="1">
        <a:lnSpc>
          <a:spcPct val="90000"/>
        </a:lnSpc>
        <a:spcBef>
          <a:spcPct val="0"/>
        </a:spcBef>
        <a:buNone/>
        <a:defRPr sz="36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9230" indent="-189230" algn="l" defTabSz="757555" rtl="0" eaLnBrk="1" latinLnBrk="0" hangingPunct="1">
        <a:lnSpc>
          <a:spcPct val="90000"/>
        </a:lnSpc>
        <a:spcBef>
          <a:spcPts val="830"/>
        </a:spcBef>
        <a:buFont typeface="Arial" panose="020B0604020202020204" pitchFamily="34" charset="0"/>
        <a:buChar char="•"/>
        <a:defRPr sz="2320" kern="1200">
          <a:solidFill>
            <a:schemeClr val="tx1"/>
          </a:solidFill>
          <a:latin typeface="+mn-lt"/>
          <a:ea typeface="+mn-ea"/>
          <a:cs typeface="+mn-cs"/>
        </a:defRPr>
      </a:lvl1pPr>
      <a:lvl2pPr marL="568325" indent="-189230" algn="l" defTabSz="757555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990" kern="1200">
          <a:solidFill>
            <a:schemeClr val="tx1"/>
          </a:solidFill>
          <a:latin typeface="+mn-lt"/>
          <a:ea typeface="+mn-ea"/>
          <a:cs typeface="+mn-cs"/>
        </a:defRPr>
      </a:lvl2pPr>
      <a:lvl3pPr marL="947420" indent="-189230" algn="l" defTabSz="757555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660" kern="1200">
          <a:solidFill>
            <a:schemeClr val="tx1"/>
          </a:solidFill>
          <a:latin typeface="+mn-lt"/>
          <a:ea typeface="+mn-ea"/>
          <a:cs typeface="+mn-cs"/>
        </a:defRPr>
      </a:lvl3pPr>
      <a:lvl4pPr marL="1326515" indent="-189230" algn="l" defTabSz="757555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490" kern="1200">
          <a:solidFill>
            <a:schemeClr val="tx1"/>
          </a:solidFill>
          <a:latin typeface="+mn-lt"/>
          <a:ea typeface="+mn-ea"/>
          <a:cs typeface="+mn-cs"/>
        </a:defRPr>
      </a:lvl4pPr>
      <a:lvl5pPr marL="1704975" indent="-189230" algn="l" defTabSz="757555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490" kern="1200">
          <a:solidFill>
            <a:schemeClr val="tx1"/>
          </a:solidFill>
          <a:latin typeface="+mn-lt"/>
          <a:ea typeface="+mn-ea"/>
          <a:cs typeface="+mn-cs"/>
        </a:defRPr>
      </a:lvl5pPr>
      <a:lvl6pPr marL="2084070" indent="-189230" algn="l" defTabSz="757555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490" kern="1200">
          <a:solidFill>
            <a:schemeClr val="tx1"/>
          </a:solidFill>
          <a:latin typeface="+mn-lt"/>
          <a:ea typeface="+mn-ea"/>
          <a:cs typeface="+mn-cs"/>
        </a:defRPr>
      </a:lvl6pPr>
      <a:lvl7pPr marL="2463165" indent="-189230" algn="l" defTabSz="757555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490" kern="1200">
          <a:solidFill>
            <a:schemeClr val="tx1"/>
          </a:solidFill>
          <a:latin typeface="+mn-lt"/>
          <a:ea typeface="+mn-ea"/>
          <a:cs typeface="+mn-cs"/>
        </a:defRPr>
      </a:lvl7pPr>
      <a:lvl8pPr marL="2842260" indent="-189230" algn="l" defTabSz="757555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490" kern="1200">
          <a:solidFill>
            <a:schemeClr val="tx1"/>
          </a:solidFill>
          <a:latin typeface="+mn-lt"/>
          <a:ea typeface="+mn-ea"/>
          <a:cs typeface="+mn-cs"/>
        </a:defRPr>
      </a:lvl8pPr>
      <a:lvl9pPr marL="3220720" indent="-189230" algn="l" defTabSz="757555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4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7555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1pPr>
      <a:lvl2pPr marL="379095" algn="l" defTabSz="757555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2pPr>
      <a:lvl3pPr marL="757555" algn="l" defTabSz="757555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3pPr>
      <a:lvl4pPr marL="1136650" algn="l" defTabSz="757555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4pPr>
      <a:lvl5pPr marL="1515745" algn="l" defTabSz="757555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5pPr>
      <a:lvl6pPr marL="1894840" algn="l" defTabSz="757555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6pPr>
      <a:lvl7pPr marL="2273300" algn="l" defTabSz="757555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7pPr>
      <a:lvl8pPr marL="2652395" algn="l" defTabSz="757555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8pPr>
      <a:lvl9pPr marL="3031490" algn="l" defTabSz="757555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7.png"/><Relationship Id="rId7" Type="http://schemas.openxmlformats.org/officeDocument/2006/relationships/image" Target="../media/image6.png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tags" Target="../tags/tag1.xml"/><Relationship Id="rId10" Type="http://schemas.openxmlformats.org/officeDocument/2006/relationships/notesSlide" Target="../notesSlides/notesSlide1.xml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CM]B4Q}W8V2YI1R1F0MCEH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98" y="2"/>
            <a:ext cx="7582044" cy="823010"/>
          </a:xfrm>
          <a:prstGeom prst="rect">
            <a:avLst/>
          </a:prstGeom>
        </p:spPr>
      </p:pic>
      <p:sp>
        <p:nvSpPr>
          <p:cNvPr id="84" name="Rectangle 9"/>
          <p:cNvSpPr>
            <a:spLocks noChangeArrowheads="1"/>
          </p:cNvSpPr>
          <p:nvPr/>
        </p:nvSpPr>
        <p:spPr bwMode="auto">
          <a:xfrm>
            <a:off x="30480" y="10419080"/>
            <a:ext cx="7418070" cy="2520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942" tIns="45972" rIns="91942" bIns="45972" numCol="1" anchor="t" anchorCtr="0" compatLnSpc="1"/>
          <a:lstStyle/>
          <a:p>
            <a:endParaRPr lang="zh-CN" altLang="en-US" sz="1810"/>
          </a:p>
        </p:txBody>
      </p:sp>
      <p:sp>
        <p:nvSpPr>
          <p:cNvPr id="97" name="矩形 96"/>
          <p:cNvSpPr/>
          <p:nvPr/>
        </p:nvSpPr>
        <p:spPr>
          <a:xfrm>
            <a:off x="3508375" y="1118870"/>
            <a:ext cx="3939540" cy="1847215"/>
          </a:xfrm>
          <a:prstGeom prst="rect">
            <a:avLst/>
          </a:prstGeom>
          <a:solidFill>
            <a:srgbClr val="C6E1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10" dirty="0"/>
          </a:p>
        </p:txBody>
      </p:sp>
      <p:sp>
        <p:nvSpPr>
          <p:cNvPr id="108" name="Rectangle 36"/>
          <p:cNvSpPr>
            <a:spLocks noChangeArrowheads="1"/>
          </p:cNvSpPr>
          <p:nvPr/>
        </p:nvSpPr>
        <p:spPr bwMode="auto">
          <a:xfrm>
            <a:off x="184150" y="3066415"/>
            <a:ext cx="1681480" cy="278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defTabSz="91948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81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Specification</a:t>
            </a:r>
            <a:endParaRPr lang="zh-CN" altLang="en-US" sz="1810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09" name="Rectangle 36"/>
          <p:cNvSpPr>
            <a:spLocks noChangeArrowheads="1"/>
          </p:cNvSpPr>
          <p:nvPr/>
        </p:nvSpPr>
        <p:spPr bwMode="auto">
          <a:xfrm>
            <a:off x="3593900" y="839436"/>
            <a:ext cx="2130634" cy="278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defTabSz="91948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810" b="1" dirty="0">
                <a:solidFill>
                  <a:srgbClr val="221815"/>
                </a:solidFill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The product features</a:t>
            </a:r>
            <a:endParaRPr lang="zh-CN" altLang="en-US" sz="1810" b="1" dirty="0">
              <a:solidFill>
                <a:srgbClr val="221815"/>
              </a:solidFill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graphicFrame>
        <p:nvGraphicFramePr>
          <p:cNvPr id="70" name="表格 69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77470" y="3407410"/>
          <a:ext cx="7430770" cy="5407025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908685"/>
                <a:gridCol w="1351915"/>
                <a:gridCol w="556895"/>
                <a:gridCol w="1449070"/>
                <a:gridCol w="3164205"/>
              </a:tblGrid>
              <a:tr h="356870">
                <a:tc rowSpan="7">
                  <a:txBody>
                    <a:bodyPr/>
                    <a:lstStyle/>
                    <a:p>
                      <a:pPr marL="36195" algn="ctr" defTabSz="1042670" rtl="0" eaLnBrk="1" fontAlgn="ctr" latinLnBrk="0" hangingPunct="1">
                        <a:buNone/>
                      </a:pPr>
                      <a:r>
                        <a:rPr lang="en-US" altLang="zh-CN" sz="900" b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ahoma" panose="020B0604030504040204" pitchFamily="34" charset="0"/>
                          <a:sym typeface="+mn-ea"/>
                        </a:rPr>
                        <a:t>Standard parameters</a:t>
                      </a:r>
                      <a:endParaRPr lang="zh-CN" altLang="en-US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ahoma" panose="020B0604030504040204" pitchFamily="34" charset="0"/>
                      </a:endParaRPr>
                    </a:p>
                  </a:txBody>
                  <a:tcPr marL="9578" marR="9578" marT="9578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>
                      <a:noFill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algn="ctr" defTabSz="1042670" rtl="0" eaLnBrk="1" fontAlgn="ctr" latinLnBrk="0" hangingPunct="1"/>
                      <a:r>
                        <a:rPr lang="en-US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ahoma" panose="020B0604030504040204" pitchFamily="34" charset="0"/>
                        </a:rPr>
                        <a:t>CPU</a:t>
                      </a:r>
                      <a:endParaRPr lang="en-US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ahoma" panose="020B0604030504040204" pitchFamily="34" charset="0"/>
                      </a:endParaRPr>
                    </a:p>
                  </a:txBody>
                  <a:tcPr marL="9578" marR="9578" marT="9578" marB="0" anchor="ctr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buNone/>
                        <a:defRPr/>
                      </a:pPr>
                      <a:r>
                        <a:rPr lang="en-US" altLang="zh-CN" sz="900" b="0" dirty="0">
                          <a:solidFill>
                            <a:srgbClr val="3E3A39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 I7-14650HX,  </a:t>
                      </a:r>
                      <a:r>
                        <a:rPr lang="en-US" altLang="zh-CN" sz="900" b="0" i="0" u="none" dirty="0">
                          <a:solidFill>
                            <a:srgbClr val="3E3A39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Onboard Intel</a:t>
                      </a:r>
                      <a:r>
                        <a:rPr lang="en-US" altLang="en-US" sz="900" b="0" i="0" u="none" dirty="0">
                          <a:solidFill>
                            <a:srgbClr val="3E3A39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®</a:t>
                      </a:r>
                      <a:r>
                        <a:rPr lang="en-US" altLang="zh-CN" sz="900" b="0" i="0" u="none" dirty="0">
                          <a:solidFill>
                            <a:srgbClr val="3E3A39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Core</a:t>
                      </a:r>
                      <a:r>
                        <a:rPr lang="en-US" altLang="en-US" sz="900" b="0" i="0" u="none" dirty="0">
                          <a:solidFill>
                            <a:srgbClr val="3E3A39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™</a:t>
                      </a:r>
                      <a:r>
                        <a:rPr lang="en-US" altLang="zh-CN" sz="900" b="0" i="0" u="none" dirty="0">
                          <a:solidFill>
                            <a:srgbClr val="3E3A39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14th HX processor </a:t>
                      </a:r>
                      <a:endParaRPr lang="en-US" altLang="zh-CN" sz="900" b="0" i="0" u="none" dirty="0">
                        <a:solidFill>
                          <a:srgbClr val="3E3A39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78" marR="9578" marT="9578" marB="0" anchor="ctr">
                    <a:lnL>
                      <a:noFill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8445">
                <a:tc vMerge="1">
                  <a:tcPr marL="9525" marR="9525" marT="9525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6195" algn="ctr" defTabSz="1042670" rtl="0" eaLnBrk="1" fontAlgn="ctr" latinLnBrk="0" hangingPunct="1"/>
                      <a:r>
                        <a:rPr lang="en-US" altLang="zh-CN" sz="9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ahoma" panose="020B0604030504040204" pitchFamily="34" charset="0"/>
                          <a:sym typeface="+mn-ea"/>
                        </a:rPr>
                        <a:t>RAM</a:t>
                      </a:r>
                      <a:endParaRPr lang="zh-CN" altLang="en-US" sz="900" b="0" i="0" u="none" strike="noStrike" kern="120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ahoma" panose="020B0604030504040204" pitchFamily="34" charset="0"/>
                      </a:endParaRPr>
                    </a:p>
                  </a:txBody>
                  <a:tcPr marL="9578" marR="9578" marT="95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36195" algn="l" defTabSz="1042670" rtl="0" eaLnBrk="1" fontAlgn="ctr" latinLnBrk="0" hangingPunct="1">
                        <a:buNone/>
                      </a:pPr>
                      <a:r>
                        <a:rPr lang="en-US" altLang="zh-CN" sz="900" dirty="0">
                          <a:solidFill>
                            <a:srgbClr val="3E3A39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16G,  </a:t>
                      </a:r>
                      <a:r>
                        <a:rPr lang="en-US" altLang="zh-CN" sz="900" dirty="0">
                          <a:solidFill>
                            <a:srgbClr val="3E3A39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2* </a:t>
                      </a:r>
                      <a:r>
                        <a:rPr lang="en-US" altLang="zh-CN" sz="900" b="0" i="0" u="none" dirty="0">
                          <a:solidFill>
                            <a:srgbClr val="3E3A39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SO-DIMM </a:t>
                      </a:r>
                      <a:r>
                        <a:rPr lang="zh-CN" sz="900" b="0" i="0" u="none" dirty="0">
                          <a:solidFill>
                            <a:srgbClr val="3E3A39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DDR</a:t>
                      </a:r>
                      <a:r>
                        <a:rPr lang="en-US" altLang="zh-CN" sz="900" b="0" i="0" u="none" dirty="0">
                          <a:solidFill>
                            <a:srgbClr val="3E3A39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</a:t>
                      </a:r>
                      <a:r>
                        <a:rPr lang="zh-CN" sz="900" b="0" i="0" u="none" dirty="0">
                          <a:solidFill>
                            <a:srgbClr val="3E3A39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900" b="0" i="0" u="none" dirty="0">
                          <a:solidFill>
                            <a:srgbClr val="3E3A39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2666/3200</a:t>
                      </a:r>
                      <a:r>
                        <a:rPr lang="zh-CN" sz="900" b="0" i="0" u="none" dirty="0">
                          <a:solidFill>
                            <a:srgbClr val="3E3A39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MHz</a:t>
                      </a:r>
                      <a:r>
                        <a:rPr lang="en-US" altLang="zh-CN" sz="900" b="0" i="0" u="none" dirty="0">
                          <a:solidFill>
                            <a:srgbClr val="3E3A39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M</a:t>
                      </a:r>
                      <a:r>
                        <a:rPr lang="zh-CN" sz="900" b="0" i="0" u="none" dirty="0">
                          <a:solidFill>
                            <a:srgbClr val="3E3A39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emory</a:t>
                      </a:r>
                      <a:r>
                        <a:rPr lang="en-US" altLang="zh-CN" sz="900" b="0" i="0" u="none" dirty="0">
                          <a:solidFill>
                            <a:srgbClr val="3E3A39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  </a:t>
                      </a:r>
                      <a:endParaRPr lang="en-US" altLang="zh-CN" sz="900" b="0" i="0" u="none" dirty="0">
                        <a:solidFill>
                          <a:srgbClr val="3E3A39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9578" marR="9578" marT="9578" marB="0" anchor="ctr">
                    <a:lnL>
                      <a:noFill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99745">
                <a:tc vMerge="1">
                  <a:tcPr marL="9525" marR="9525" marT="9525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6195" algn="ctr" defTabSz="1042670" rtl="0" eaLnBrk="1" fontAlgn="ctr" latinLnBrk="0" hangingPunct="1"/>
                      <a:r>
                        <a:rPr lang="en-US" altLang="zh-CN" sz="9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ahoma" panose="020B0604030504040204" pitchFamily="34" charset="0"/>
                          <a:sym typeface="+mn-ea"/>
                        </a:rPr>
                        <a:t>Storage</a:t>
                      </a:r>
                      <a:endParaRPr lang="zh-CN" altLang="en-US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ahoma" panose="020B0604030504040204" pitchFamily="34" charset="0"/>
                      </a:endParaRPr>
                    </a:p>
                  </a:txBody>
                  <a:tcPr marL="9578" marR="9578" marT="95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36195" algn="l" defTabSz="1042670" rtl="0" eaLnBrk="1" fontAlgn="ctr" latinLnBrk="0" hangingPunct="1">
                        <a:buNone/>
                      </a:pPr>
                      <a:r>
                        <a:rPr lang="en-US" altLang="zh-CN" sz="900" dirty="0">
                          <a:solidFill>
                            <a:srgbClr val="3E3A39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512G, SSD </a:t>
                      </a:r>
                      <a:r>
                        <a:rPr lang="en-US" altLang="zh-CN" sz="900" dirty="0">
                          <a:solidFill>
                            <a:srgbClr val="3E3A39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2*M.2 2280 interface support NVMe and SATA dual protocols (adaptive switching) </a:t>
                      </a:r>
                      <a:endParaRPr lang="en-US" altLang="zh-CN" sz="900" dirty="0">
                        <a:solidFill>
                          <a:srgbClr val="3E3A39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 marL="9578" marR="9578" marT="9578" marB="0" anchor="ctr">
                    <a:lnL>
                      <a:noFill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2585">
                <a:tc vMerge="1">
                  <a:tcPr marL="9525" marR="9525" marT="9525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6195" algn="ctr" defTabSz="1042670" rtl="0" eaLnBrk="1" fontAlgn="ctr" latinLnBrk="0" hangingPunct="1"/>
                      <a:r>
                        <a:rPr lang="en-US" altLang="zh-CN" sz="9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ahoma" panose="020B0604030504040204" pitchFamily="34" charset="0"/>
                          <a:sym typeface="+mn-ea"/>
                        </a:rPr>
                        <a:t>GPU</a:t>
                      </a:r>
                      <a:endParaRPr lang="zh-CN" altLang="en-US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ahoma" panose="020B0604030504040204" pitchFamily="34" charset="0"/>
                      </a:endParaRPr>
                    </a:p>
                  </a:txBody>
                  <a:tcPr marL="9578" marR="9578" marT="95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36195" algn="l" defTabSz="1042670" rtl="0" eaLnBrk="1" fontAlgn="ctr" latinLnBrk="0" hangingPunct="1">
                        <a:buNone/>
                      </a:pPr>
                      <a:r>
                        <a:rPr lang="zh-CN" altLang="en-US" sz="900" b="0" i="0" u="none" strike="noStrike" kern="1200" dirty="0">
                          <a:solidFill>
                            <a:srgbClr val="3E3A3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ahoma" panose="020B0604030504040204" pitchFamily="34" charset="0"/>
                        </a:rPr>
                        <a:t>Intel® UHD Graphics</a:t>
                      </a:r>
                      <a:endParaRPr lang="zh-CN" altLang="en-US" sz="900" b="0" i="0" u="none" strike="noStrike" kern="1200" dirty="0">
                        <a:solidFill>
                          <a:srgbClr val="3E3A3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ahoma" panose="020B0604030504040204" pitchFamily="34" charset="0"/>
                      </a:endParaRPr>
                    </a:p>
                  </a:txBody>
                  <a:tcPr marL="9578" marR="9578" marT="9578" marB="0" anchor="ctr">
                    <a:lnL>
                      <a:noFill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 marL="9525" marR="9525" marT="9525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 marL="9525" marR="9525" marT="9525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9405">
                <a:tc vMerge="1"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>
                      <a:noFill/>
                    </a:lnR>
                  </a:tcPr>
                </a:tc>
                <a:tc>
                  <a:txBody>
                    <a:bodyPr/>
                    <a:lstStyle/>
                    <a:p>
                      <a:pPr marL="36195" algn="ctr" defTabSz="1042670" rtl="0" eaLnBrk="1" fontAlgn="ctr" latinLnBrk="0" hangingPunct="1">
                        <a:buNone/>
                      </a:pPr>
                      <a:r>
                        <a:rPr lang="en-US" altLang="zh-CN" sz="9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ahoma" panose="020B0604030504040204" pitchFamily="34" charset="0"/>
                          <a:sym typeface="+mn-ea"/>
                        </a:rPr>
                        <a:t>Display output</a:t>
                      </a:r>
                      <a:endParaRPr lang="zh-CN" altLang="en-US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ahoma" panose="020B0604030504040204" pitchFamily="34" charset="0"/>
                      </a:endParaRPr>
                    </a:p>
                  </a:txBody>
                  <a:tcPr marL="9578" marR="9578" marT="95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36195" algn="l" defTabSz="1042670" rtl="0" eaLnBrk="1" fontAlgn="ctr" latinLnBrk="0" hangingPunct="1">
                        <a:buNone/>
                      </a:pPr>
                      <a:r>
                        <a:rPr lang="en-US" altLang="zh-CN" sz="900" b="0" i="0" u="none" strike="noStrike" kern="1200" dirty="0">
                          <a:solidFill>
                            <a:srgbClr val="3E3A3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ahoma" panose="020B0604030504040204" pitchFamily="34" charset="0"/>
                        </a:rPr>
                        <a:t>HDMI/HDMI2/80Pin HDMI</a:t>
                      </a:r>
                      <a:r>
                        <a:rPr lang="zh-CN" altLang="en-US" sz="900" b="0" i="0" u="none" strike="noStrike" kern="1200" dirty="0">
                          <a:solidFill>
                            <a:srgbClr val="3E3A3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altLang="zh-CN" sz="900" b="0" i="0" u="none" strike="noStrike" kern="1200" dirty="0">
                          <a:solidFill>
                            <a:srgbClr val="3E3A3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ahoma" panose="020B0604030504040204" pitchFamily="34" charset="0"/>
                        </a:rPr>
                        <a:t>s</a:t>
                      </a:r>
                      <a:r>
                        <a:rPr lang="en-US" altLang="zh-CN" sz="900" b="0" i="0" u="none" strike="noStrike" kern="1200" dirty="0">
                          <a:solidFill>
                            <a:srgbClr val="3E3A3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ahoma" panose="020B0604030504040204" pitchFamily="34" charset="0"/>
                        </a:rPr>
                        <a:t>upport synchronous dual display/asynchronous triple display</a:t>
                      </a:r>
                      <a:endParaRPr lang="en-US" altLang="zh-CN" sz="900" b="0" i="0" u="none" strike="noStrike" kern="1200" dirty="0">
                        <a:solidFill>
                          <a:srgbClr val="3E3A3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ahoma" panose="020B0604030504040204" pitchFamily="34" charset="0"/>
                      </a:endParaRPr>
                    </a:p>
                  </a:txBody>
                  <a:tcPr marL="9578" marR="9578" marT="9578" marB="0" anchor="ctr">
                    <a:lnL>
                      <a:noFill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cPr marL="9525" marR="9525" marT="9525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 marL="9525" marR="9525" marT="9525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9715">
                <a:tc vMerge="1">
                  <a:tcPr marL="9525" marR="9525" marT="9525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36195" algn="ctr" defTabSz="1042670" rtl="0" eaLnBrk="1" fontAlgn="ctr" latinLnBrk="0" hangingPunct="1"/>
                      <a:r>
                        <a:rPr lang="en-US" altLang="zh-CN" sz="9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ahoma" panose="020B0604030504040204" pitchFamily="34" charset="0"/>
                          <a:sym typeface="+mn-ea"/>
                        </a:rPr>
                        <a:t>Network</a:t>
                      </a:r>
                      <a:endParaRPr lang="zh-CN" altLang="en-US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ahoma" panose="020B0604030504040204" pitchFamily="34" charset="0"/>
                      </a:endParaRPr>
                    </a:p>
                  </a:txBody>
                  <a:tcPr marL="9578" marR="9578" marT="95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6195" algn="l" defTabSz="1042670" rtl="0" eaLnBrk="1" fontAlgn="ctr" latinLnBrk="0" hangingPunct="1">
                        <a:buNone/>
                      </a:pPr>
                      <a:r>
                        <a:rPr lang="en-US" altLang="zh-CN" sz="900" b="0" i="0" u="none" strike="noStrike" kern="1200" dirty="0">
                          <a:solidFill>
                            <a:srgbClr val="3E3A3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ahoma" panose="020B0604030504040204" pitchFamily="34" charset="0"/>
                        </a:rPr>
                        <a:t>LAN</a:t>
                      </a:r>
                      <a:endParaRPr lang="en-US" altLang="zh-CN" sz="900" b="0" i="0" u="none" strike="noStrike" kern="1200" dirty="0">
                        <a:solidFill>
                          <a:srgbClr val="3E3A3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ahoma" panose="020B0604030504040204" pitchFamily="34" charset="0"/>
                      </a:endParaRPr>
                    </a:p>
                  </a:txBody>
                  <a:tcPr marL="9578" marR="9578" marT="95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36195" algn="l" defTabSz="1042670" rtl="0" eaLnBrk="1" fontAlgn="ctr" latinLnBrk="0" hangingPunct="1"/>
                      <a:r>
                        <a:rPr lang="en-US" altLang="zh-CN" sz="900" b="0" i="0" u="none" strike="noStrike" kern="1200" dirty="0">
                          <a:solidFill>
                            <a:srgbClr val="3E3A3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ahoma" panose="020B0604030504040204" pitchFamily="34" charset="0"/>
                        </a:rPr>
                        <a:t>1* 8111H 10M/100M/1000M Ethernet</a:t>
                      </a:r>
                      <a:endParaRPr lang="en-US" altLang="zh-CN" sz="900" b="0" i="0" u="none" strike="noStrike" kern="1200" dirty="0">
                        <a:solidFill>
                          <a:srgbClr val="3E3A3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ahoma" panose="020B0604030504040204" pitchFamily="34" charset="0"/>
                      </a:endParaRPr>
                    </a:p>
                  </a:txBody>
                  <a:tcPr marL="9578" marR="9578" marT="9578" marB="0" anchor="ctr">
                    <a:lnL>
                      <a:noFill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60350">
                <a:tc vMerge="1"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cPr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6195" algn="l" defTabSz="1042670" rtl="0" eaLnBrk="1" fontAlgn="ctr" latinLnBrk="0" hangingPunct="1">
                        <a:buNone/>
                      </a:pPr>
                      <a:r>
                        <a:rPr lang="en-US" altLang="zh-CN" sz="900" b="0" i="0" u="none" strike="noStrike" kern="1200" dirty="0">
                          <a:solidFill>
                            <a:srgbClr val="3E3A3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ahoma" panose="020B0604030504040204" pitchFamily="34" charset="0"/>
                        </a:rPr>
                        <a:t>WIFI</a:t>
                      </a:r>
                      <a:endParaRPr lang="en-US" altLang="zh-CN" sz="900" b="0" i="0" u="none" strike="noStrike" kern="1200" dirty="0">
                        <a:solidFill>
                          <a:srgbClr val="3E3A3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ahoma" panose="020B0604030504040204" pitchFamily="34" charset="0"/>
                      </a:endParaRPr>
                    </a:p>
                  </a:txBody>
                  <a:tcPr marL="9578" marR="9578" marT="95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36195" marR="0" lvl="0" indent="0" algn="l" defTabSz="10426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900" b="0" i="0" u="none" strike="noStrike" kern="1200" dirty="0">
                          <a:solidFill>
                            <a:srgbClr val="3E3A3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ahoma" panose="020B0604030504040204" pitchFamily="34" charset="0"/>
                        </a:rPr>
                        <a:t>1*M.2 2230 for </a:t>
                      </a:r>
                      <a:r>
                        <a:rPr lang="en-US" altLang="zh-CN" sz="900" b="0" i="0" u="none" strike="noStrike" kern="1200" dirty="0" err="1">
                          <a:solidFill>
                            <a:srgbClr val="3E3A3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ahoma" panose="020B0604030504040204" pitchFamily="34" charset="0"/>
                        </a:rPr>
                        <a:t>Wifi+BT</a:t>
                      </a:r>
                      <a:endParaRPr lang="zh-CN" altLang="en-US" sz="900" b="0" i="0" u="none" strike="noStrike" kern="1200" dirty="0">
                        <a:solidFill>
                          <a:srgbClr val="3E3A3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ahoma" panose="020B0604030504040204" pitchFamily="34" charset="0"/>
                      </a:endParaRPr>
                    </a:p>
                  </a:txBody>
                  <a:tcPr marL="9578" marR="9578" marT="9578" marB="0" anchor="ctr">
                    <a:lnL>
                      <a:noFill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28320">
                <a:tc rowSpan="2">
                  <a:txBody>
                    <a:bodyPr/>
                    <a:lstStyle/>
                    <a:p>
                      <a:pPr marL="36195" algn="ctr" defTabSz="1042670" rtl="0" eaLnBrk="1" fontAlgn="ctr" latinLnBrk="0" hangingPunct="1">
                        <a:buNone/>
                      </a:pPr>
                      <a:r>
                        <a:rPr lang="en-US" altLang="zh-CN" sz="90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ahoma" panose="020B0604030504040204" pitchFamily="34" charset="0"/>
                          <a:sym typeface="+mn-ea"/>
                        </a:rPr>
                        <a:t>I/O</a:t>
                      </a:r>
                      <a:endParaRPr lang="zh-CN" altLang="en-US" sz="900" b="0" i="0" u="none" strike="noStrike" kern="120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ahoma" panose="020B0604030504040204" pitchFamily="34" charset="0"/>
                      </a:endParaRPr>
                    </a:p>
                  </a:txBody>
                  <a:tcPr marL="9578" marR="9578" marT="9578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algn="ctr" defTabSz="1042670" rtl="0" eaLnBrk="1" fontAlgn="ctr" latinLnBrk="0" hangingPunct="1">
                        <a:buNone/>
                      </a:pPr>
                      <a:r>
                        <a:rPr lang="en-US" altLang="zh-CN" sz="9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  <a:sym typeface="+mn-ea"/>
                        </a:rPr>
                        <a:t>Front interface</a:t>
                      </a:r>
                      <a:endParaRPr lang="zh-CN" altLang="en-US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ahoma" panose="020B0604030504040204" pitchFamily="34" charset="0"/>
                      </a:endParaRPr>
                    </a:p>
                  </a:txBody>
                  <a:tcPr marL="9578" marR="9578" marT="95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36195" marR="0" lvl="0" indent="0" algn="l" defTabSz="10426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900" b="0" i="0" u="none" strike="noStrike" kern="1200" dirty="0">
                          <a:solidFill>
                            <a:srgbClr val="3E3A3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ahoma" panose="020B0604030504040204" pitchFamily="34" charset="0"/>
                        </a:rPr>
                        <a:t>2*HDMI2.0 out(4K/60Hz); 6*USB3.2 Gen 2; 1* RJ45; 1*Power; 1* Reset; 1*Line out;  </a:t>
                      </a:r>
                      <a:endParaRPr lang="en-US" altLang="zh-CN" sz="900" b="0" i="0" u="none" strike="noStrike" kern="1200" dirty="0">
                        <a:solidFill>
                          <a:srgbClr val="3E3A3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ahoma" panose="020B0604030504040204" pitchFamily="34" charset="0"/>
                      </a:endParaRPr>
                    </a:p>
                    <a:p>
                      <a:pPr marL="36195" marR="0" lvl="0" indent="0" algn="l" defTabSz="10426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900" b="0" i="0" u="none" strike="noStrike" kern="1200" dirty="0">
                          <a:solidFill>
                            <a:srgbClr val="3E3A3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ahoma" panose="020B0604030504040204" pitchFamily="34" charset="0"/>
                        </a:rPr>
                        <a:t>1*Mic in; 1*Type-C (USB data transmission and video display)</a:t>
                      </a:r>
                      <a:endParaRPr lang="en-US" altLang="zh-CN" sz="900" b="0" i="0" u="none" strike="noStrike" kern="1200" dirty="0">
                        <a:solidFill>
                          <a:srgbClr val="3E3A3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ahoma" panose="020B0604030504040204" pitchFamily="34" charset="0"/>
                      </a:endParaRPr>
                    </a:p>
                  </a:txBody>
                  <a:tcPr marL="9578" marR="9578" marT="9578" marB="0" anchor="ctr">
                    <a:lnL>
                      <a:noFill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1470">
                <a:tc vMerge="1">
                  <a:tcPr/>
                </a:tc>
                <a:tc>
                  <a:txBody>
                    <a:bodyPr/>
                    <a:lstStyle/>
                    <a:p>
                      <a:pPr marL="36195" algn="ctr" defTabSz="1042670" rtl="0" eaLnBrk="1" fontAlgn="ctr" latinLnBrk="0" hangingPunct="1">
                        <a:buNone/>
                      </a:pPr>
                      <a:r>
                        <a:rPr lang="en-US" altLang="zh-CN" sz="9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  <a:sym typeface="+mn-ea"/>
                        </a:rPr>
                        <a:t>Rear interface</a:t>
                      </a:r>
                      <a:endParaRPr lang="zh-CN" altLang="en-US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ahoma" panose="020B0604030504040204" pitchFamily="34" charset="0"/>
                      </a:endParaRPr>
                    </a:p>
                  </a:txBody>
                  <a:tcPr marL="9578" marR="9578" marT="95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36195" algn="l" defTabSz="1042670" rtl="0" eaLnBrk="1" fontAlgn="ctr" latinLnBrk="0" hangingPunct="1">
                        <a:buNone/>
                      </a:pPr>
                      <a:r>
                        <a:rPr lang="en-US" altLang="zh-CN" sz="900" b="0" i="0" u="none" strike="noStrike" kern="1200" dirty="0">
                          <a:solidFill>
                            <a:srgbClr val="3E3A3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ahoma" panose="020B0604030504040204" pitchFamily="34" charset="0"/>
                        </a:rPr>
                        <a:t>1</a:t>
                      </a:r>
                      <a:r>
                        <a:rPr lang="zh-CN" altLang="en-US" sz="900" b="0" i="0" u="none" strike="noStrike" kern="1200" dirty="0">
                          <a:solidFill>
                            <a:srgbClr val="3E3A3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ahoma" panose="020B0604030504040204" pitchFamily="34" charset="0"/>
                        </a:rPr>
                        <a:t>*</a:t>
                      </a:r>
                      <a:r>
                        <a:rPr lang="en-US" altLang="zh-CN" sz="900" b="0" i="0" u="none" strike="noStrike" kern="1200" dirty="0">
                          <a:solidFill>
                            <a:srgbClr val="3E3A3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ahoma" panose="020B0604030504040204" pitchFamily="34" charset="0"/>
                        </a:rPr>
                        <a:t>JAE 80PIN: </a:t>
                      </a:r>
                      <a:r>
                        <a:rPr lang="en-US" altLang="zh-CN" sz="900" b="0" i="0" u="none" strike="noStrike" kern="1200" dirty="0">
                          <a:solidFill>
                            <a:srgbClr val="3E3A3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ahoma" panose="020B0604030504040204" pitchFamily="34" charset="0"/>
                        </a:rPr>
                        <a:t>HDMI2.0 out(4K/60Hz)</a:t>
                      </a:r>
                      <a:endParaRPr lang="zh-CN" altLang="en-US" sz="900" b="0" i="0" u="none" strike="noStrike" kern="1200" dirty="0">
                        <a:solidFill>
                          <a:srgbClr val="3E3A3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ahoma" panose="020B0604030504040204" pitchFamily="34" charset="0"/>
                      </a:endParaRPr>
                    </a:p>
                  </a:txBody>
                  <a:tcPr marL="9578" marR="9578" marT="9578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/>
                </a:tc>
                <a:tc hMerge="1">
                  <a:tcPr/>
                </a:tc>
              </a:tr>
              <a:tr h="299085">
                <a:tc>
                  <a:txBody>
                    <a:bodyPr/>
                    <a:lstStyle/>
                    <a:p>
                      <a:pPr marL="36195" algn="ctr" defTabSz="1042670" rtl="0" eaLnBrk="1" fontAlgn="ctr" latinLnBrk="0" hangingPunct="1">
                        <a:buNone/>
                      </a:pPr>
                      <a:r>
                        <a:rPr lang="en-US" altLang="zh-CN" sz="9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ahoma" panose="020B0604030504040204" pitchFamily="34" charset="0"/>
                          <a:sym typeface="+mn-ea"/>
                        </a:rPr>
                        <a:t>Power</a:t>
                      </a:r>
                      <a:endParaRPr lang="zh-CN" altLang="en-US" sz="900" b="0" i="0" u="none" strike="noStrike" kern="120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ahoma" panose="020B0604030504040204" pitchFamily="34" charset="0"/>
                      </a:endParaRPr>
                    </a:p>
                  </a:txBody>
                  <a:tcPr marL="9578" marR="9578" marT="9578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algn="ctr" defTabSz="1042670" rtl="0" eaLnBrk="1" fontAlgn="ctr" latinLnBrk="0" hangingPunct="1"/>
                      <a:r>
                        <a:rPr lang="en-US" altLang="zh-CN" sz="9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  <a:sym typeface="+mn-ea"/>
                        </a:rPr>
                        <a:t>Input</a:t>
                      </a:r>
                      <a:endParaRPr lang="zh-CN" altLang="en-US" sz="900" b="0" i="0" u="none" strike="noStrike" kern="120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ahoma" panose="020B0604030504040204" pitchFamily="34" charset="0"/>
                      </a:endParaRPr>
                    </a:p>
                  </a:txBody>
                  <a:tcPr marL="9578" marR="9578" marT="95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36195" algn="l" defTabSz="1042670" rtl="0" eaLnBrk="1" fontAlgn="ctr" latinLnBrk="0" hangingPunct="1">
                        <a:buNone/>
                      </a:pPr>
                      <a:r>
                        <a:rPr lang="en-US" altLang="en-US" sz="900" b="0" i="0" u="none" strike="noStrike" kern="1200" dirty="0">
                          <a:solidFill>
                            <a:srgbClr val="3E3A3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ahoma" panose="020B0604030504040204" pitchFamily="34" charset="0"/>
                        </a:rPr>
                        <a:t>12V/19V</a:t>
                      </a:r>
                      <a:r>
                        <a:rPr lang="en-US" altLang="en-US" sz="800" b="0" i="0" u="none" strike="noStrike" kern="1200" dirty="0">
                          <a:solidFill>
                            <a:srgbClr val="3E3A3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ahoma" panose="020B0604030504040204" pitchFamily="34" charset="0"/>
                        </a:rPr>
                        <a:t>(70</a:t>
                      </a:r>
                      <a:r>
                        <a:rPr lang="zh-CN" altLang="en-US" sz="800" b="0" i="0" u="none" strike="noStrike" kern="1200" dirty="0">
                          <a:solidFill>
                            <a:srgbClr val="3E3A3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ahoma" panose="020B0604030504040204" pitchFamily="34" charset="0"/>
                        </a:rPr>
                        <a:t>±</a:t>
                      </a:r>
                      <a:r>
                        <a:rPr lang="en-US" altLang="zh-CN" sz="800" b="0" i="0" u="none" strike="noStrike" kern="1200" dirty="0">
                          <a:solidFill>
                            <a:srgbClr val="3E3A3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ahoma" panose="020B0604030504040204" pitchFamily="34" charset="0"/>
                        </a:rPr>
                        <a:t>5W</a:t>
                      </a:r>
                      <a:r>
                        <a:rPr lang="en-US" altLang="en-US" sz="800" b="0" i="0" u="none" strike="noStrike" kern="1200" dirty="0">
                          <a:solidFill>
                            <a:srgbClr val="3E3A3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ahoma" panose="020B0604030504040204" pitchFamily="34" charset="0"/>
                        </a:rPr>
                        <a:t>)</a:t>
                      </a:r>
                      <a:endParaRPr lang="en-US" altLang="en-US" sz="800" b="0" i="0" u="none" strike="noStrike" kern="1200" dirty="0">
                        <a:solidFill>
                          <a:srgbClr val="3E3A3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ahoma" panose="020B0604030504040204" pitchFamily="34" charset="0"/>
                      </a:endParaRPr>
                    </a:p>
                  </a:txBody>
                  <a:tcPr marL="9578" marR="9578" marT="9578" marB="0" anchor="ctr">
                    <a:lnL>
                      <a:noFill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57505">
                <a:tc rowSpan="2">
                  <a:txBody>
                    <a:bodyPr/>
                    <a:lstStyle/>
                    <a:p>
                      <a:pPr marL="36195" algn="ctr" defTabSz="1042670" rtl="0" eaLnBrk="1" fontAlgn="ctr" latinLnBrk="0" hangingPunct="1">
                        <a:buNone/>
                      </a:pPr>
                      <a:r>
                        <a:rPr lang="en-US" altLang="zh-CN" sz="9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ahoma" panose="020B0604030504040204" pitchFamily="34" charset="0"/>
                          <a:sym typeface="+mn-ea"/>
                        </a:rPr>
                        <a:t>Size</a:t>
                      </a:r>
                      <a:endParaRPr lang="zh-CN" altLang="en-US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ahoma" panose="020B0604030504040204" pitchFamily="34" charset="0"/>
                      </a:endParaRPr>
                    </a:p>
                  </a:txBody>
                  <a:tcPr marL="9578" marR="9578" marT="9578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algn="ctr" defTabSz="1042670" rtl="0" eaLnBrk="1" fontAlgn="ctr" latinLnBrk="0" hangingPunct="1"/>
                      <a:r>
                        <a:rPr lang="en-US" altLang="zh-CN" sz="9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ahoma" panose="020B0604030504040204" pitchFamily="34" charset="0"/>
                          <a:sym typeface="+mn-ea"/>
                        </a:rPr>
                        <a:t>Host size (mm)</a:t>
                      </a:r>
                      <a:endParaRPr lang="zh-CN" altLang="en-US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ahoma" panose="020B0604030504040204" pitchFamily="34" charset="0"/>
                      </a:endParaRPr>
                    </a:p>
                  </a:txBody>
                  <a:tcPr marL="9578" marR="9578" marT="95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36195" algn="l" defTabSz="1042670" rtl="0" eaLnBrk="1" fontAlgn="ctr" latinLnBrk="0" hangingPunct="1">
                        <a:buNone/>
                      </a:pPr>
                      <a:r>
                        <a:rPr lang="en-US" altLang="zh-CN" sz="900" dirty="0">
                          <a:solidFill>
                            <a:srgbClr val="3E3A3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ahoma" panose="020B0604030504040204" pitchFamily="34" charset="0"/>
                          <a:sym typeface="+mn-ea"/>
                        </a:rPr>
                        <a:t>Bare: 119</a:t>
                      </a:r>
                      <a:r>
                        <a:rPr lang="zh-CN" altLang="en-US" sz="900" dirty="0">
                          <a:solidFill>
                            <a:srgbClr val="3E3A3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ahoma" panose="020B0604030504040204" pitchFamily="34" charset="0"/>
                          <a:sym typeface="+mn-ea"/>
                        </a:rPr>
                        <a:t>*180*</a:t>
                      </a:r>
                      <a:r>
                        <a:rPr lang="en-US" altLang="zh-CN" sz="900">
                          <a:solidFill>
                            <a:srgbClr val="3E3A3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ahoma" panose="020B0604030504040204" pitchFamily="34" charset="0"/>
                          <a:sym typeface="+mn-ea"/>
                        </a:rPr>
                        <a:t>30mm</a:t>
                      </a:r>
                      <a:endParaRPr lang="en-US" altLang="zh-CN" sz="900" b="0" i="0" u="none" strike="noStrike" kern="1200" baseline="0" dirty="0">
                        <a:solidFill>
                          <a:srgbClr val="3E3A3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ahoma" panose="020B0604030504040204" pitchFamily="34" charset="0"/>
                      </a:endParaRPr>
                    </a:p>
                  </a:txBody>
                  <a:tcPr marL="9578" marR="9578" marT="95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6195" algn="l" defTabSz="1042670" rtl="0" eaLnBrk="1" fontAlgn="ctr" latinLnBrk="0" hangingPunct="1">
                        <a:buNone/>
                      </a:pPr>
                      <a:r>
                        <a:rPr lang="en-US" altLang="zh-CN" sz="900" dirty="0">
                          <a:solidFill>
                            <a:srgbClr val="3E3A3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ahoma" panose="020B0604030504040204" pitchFamily="34" charset="0"/>
                          <a:sym typeface="+mn-ea"/>
                        </a:rPr>
                        <a:t>Packing size: 280*200*70mm</a:t>
                      </a:r>
                      <a:endParaRPr lang="zh-CN" altLang="en-US" sz="900" b="0" i="0" u="none" strike="noStrike" kern="1200" baseline="0" dirty="0">
                        <a:solidFill>
                          <a:srgbClr val="3E3A3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ahoma" panose="020B0604030504040204" pitchFamily="34" charset="0"/>
                      </a:endParaRPr>
                    </a:p>
                  </a:txBody>
                  <a:tcPr marL="9578" marR="9578" marT="9578" marB="0" anchor="ctr">
                    <a:lnL>
                      <a:noFill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1620">
                <a:tc vMerge="1">
                  <a:tcPr marL="9525" marR="9525" marT="9525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algn="ctr" defTabSz="1042670" rtl="0" eaLnBrk="1" fontAlgn="ctr" latinLnBrk="0" hangingPunct="1"/>
                      <a:r>
                        <a:rPr lang="en-US" altLang="zh-CN" sz="9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  <a:sym typeface="+mn-ea"/>
                        </a:rPr>
                        <a:t>Weight (kg)</a:t>
                      </a:r>
                      <a:endParaRPr lang="zh-CN" altLang="en-US" sz="900" b="0" i="0" u="none" strike="noStrike" kern="120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ahoma" panose="020B0604030504040204" pitchFamily="34" charset="0"/>
                      </a:endParaRPr>
                    </a:p>
                  </a:txBody>
                  <a:tcPr marL="9578" marR="9578" marT="95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36195" algn="l" defTabSz="1042670" rtl="0" eaLnBrk="1" fontAlgn="ctr" latinLnBrk="0" hangingPunct="1">
                        <a:buNone/>
                      </a:pPr>
                      <a:r>
                        <a:rPr lang="en-US" altLang="zh-CN" sz="900" dirty="0">
                          <a:solidFill>
                            <a:srgbClr val="3E3A3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  <a:sym typeface="+mn-ea"/>
                        </a:rPr>
                        <a:t>Net </a:t>
                      </a:r>
                      <a:r>
                        <a:rPr lang="zh-CN" altLang="en-US" sz="900" b="1" dirty="0">
                          <a:solidFill>
                            <a:srgbClr val="3E3A3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  <a:sym typeface="+mn-ea"/>
                        </a:rPr>
                        <a:t>≈</a:t>
                      </a:r>
                      <a:r>
                        <a:rPr lang="en-US" altLang="zh-CN" sz="900" b="0" i="0" u="none" strike="noStrike" kern="1200" dirty="0">
                          <a:solidFill>
                            <a:srgbClr val="3E3A3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ahoma" panose="020B0604030504040204" pitchFamily="34" charset="0"/>
                        </a:rPr>
                        <a:t>0.8</a:t>
                      </a:r>
                      <a:r>
                        <a:rPr lang="zh-CN" altLang="en-US" sz="900" b="0" i="0" u="none" strike="noStrike" kern="1200" dirty="0">
                          <a:solidFill>
                            <a:srgbClr val="3E3A3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ahoma" panose="020B0604030504040204" pitchFamily="34" charset="0"/>
                        </a:rPr>
                        <a:t>  </a:t>
                      </a:r>
                      <a:r>
                        <a:rPr lang="en-US" altLang="zh-CN" sz="900" b="0" i="0" u="none" strike="noStrike" kern="1200" dirty="0">
                          <a:solidFill>
                            <a:srgbClr val="3E3A3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ahoma" panose="020B0604030504040204" pitchFamily="34" charset="0"/>
                        </a:rPr>
                        <a:t>Kg</a:t>
                      </a:r>
                      <a:r>
                        <a:rPr lang="zh-CN" altLang="en-US" sz="900" b="0" i="0" u="none" strike="noStrike" kern="1200" dirty="0">
                          <a:solidFill>
                            <a:srgbClr val="3E3A3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ahoma" panose="020B0604030504040204" pitchFamily="34" charset="0"/>
                        </a:rPr>
                        <a:t>                          </a:t>
                      </a:r>
                      <a:r>
                        <a:rPr lang="en-US" altLang="zh-CN" sz="900" dirty="0">
                          <a:solidFill>
                            <a:srgbClr val="3E3A3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  <a:sym typeface="+mn-ea"/>
                        </a:rPr>
                        <a:t>Gross </a:t>
                      </a:r>
                      <a:r>
                        <a:rPr lang="zh-CN" altLang="en-US" sz="900" b="1" dirty="0">
                          <a:solidFill>
                            <a:srgbClr val="3E3A3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  <a:sym typeface="+mn-ea"/>
                        </a:rPr>
                        <a:t>≈</a:t>
                      </a:r>
                      <a:r>
                        <a:rPr lang="en-US" altLang="zh-CN" sz="900" b="0" i="0" u="none" strike="noStrike" kern="1200" dirty="0">
                          <a:solidFill>
                            <a:srgbClr val="3E3A3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ahoma" panose="020B0604030504040204" pitchFamily="34" charset="0"/>
                        </a:rPr>
                        <a:t>1 Kg</a:t>
                      </a:r>
                      <a:endParaRPr lang="en-US" altLang="zh-CN" sz="900" b="0" i="0" u="none" strike="noStrike" kern="1200" dirty="0">
                        <a:solidFill>
                          <a:srgbClr val="3E3A3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ahoma" panose="020B0604030504040204" pitchFamily="34" charset="0"/>
                      </a:endParaRPr>
                    </a:p>
                  </a:txBody>
                  <a:tcPr marL="9578" marR="9578" marT="9578" marB="0" anchor="ctr">
                    <a:lnL>
                      <a:noFill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3375">
                <a:tc rowSpan="3">
                  <a:txBody>
                    <a:bodyPr/>
                    <a:lstStyle/>
                    <a:p>
                      <a:pPr marL="36195" algn="ctr" defTabSz="1042670" rtl="0" eaLnBrk="1" fontAlgn="ctr" latinLnBrk="0" hangingPunct="1">
                        <a:buNone/>
                      </a:pPr>
                      <a:r>
                        <a:rPr lang="en-US" altLang="zh-CN" sz="9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  <a:sym typeface="+mn-ea"/>
                        </a:rPr>
                        <a:t>Temperature and humidity</a:t>
                      </a:r>
                      <a:endParaRPr lang="zh-CN" altLang="en-US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ahoma" panose="020B0604030504040204" pitchFamily="34" charset="0"/>
                      </a:endParaRPr>
                    </a:p>
                  </a:txBody>
                  <a:tcPr marL="9578" marR="9578" marT="9578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algn="ctr" defTabSz="1042670" rtl="0" eaLnBrk="1" fontAlgn="ctr" latinLnBrk="0" hangingPunct="1"/>
                      <a:r>
                        <a:rPr lang="en-US" altLang="zh-CN" sz="9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  <a:sym typeface="+mn-ea"/>
                        </a:rPr>
                        <a:t>Operating temp</a:t>
                      </a:r>
                      <a:endParaRPr lang="zh-CN" altLang="en-US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ahoma" panose="020B0604030504040204" pitchFamily="34" charset="0"/>
                      </a:endParaRPr>
                    </a:p>
                  </a:txBody>
                  <a:tcPr marL="9578" marR="9578" marT="95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36195" algn="l" defTabSz="1042670" rtl="0" eaLnBrk="1" fontAlgn="ctr" latinLnBrk="0" hangingPunct="1">
                        <a:buNone/>
                      </a:pPr>
                      <a:r>
                        <a:rPr lang="zh-CN" altLang="en-US" sz="900" b="0" i="0" u="none" strike="noStrike" kern="1200" dirty="0">
                          <a:solidFill>
                            <a:srgbClr val="3E3A3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ahoma" panose="020B0604030504040204" pitchFamily="34" charset="0"/>
                        </a:rPr>
                        <a:t>0°C~ 45°C</a:t>
                      </a:r>
                      <a:endParaRPr lang="zh-CN" altLang="en-US" sz="900" b="0" i="0" u="none" strike="noStrike" kern="1200" dirty="0">
                        <a:solidFill>
                          <a:srgbClr val="3E3A3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ahoma" panose="020B0604030504040204" pitchFamily="34" charset="0"/>
                      </a:endParaRPr>
                    </a:p>
                  </a:txBody>
                  <a:tcPr marL="9578" marR="9578" marT="9578" marB="0" anchor="ctr">
                    <a:lnL>
                      <a:noFill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5915">
                <a:tc vMerge="1">
                  <a:tcPr marL="9525" marR="9525" marT="9525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algn="ctr" defTabSz="1042670" rtl="0" eaLnBrk="1" fontAlgn="ctr" latinLnBrk="0" hangingPunct="1"/>
                      <a:r>
                        <a:rPr lang="en-US" altLang="zh-CN" sz="9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  <a:sym typeface="+mn-ea"/>
                        </a:rPr>
                        <a:t>Storage temp</a:t>
                      </a:r>
                      <a:endParaRPr lang="zh-CN" altLang="en-US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ahoma" panose="020B0604030504040204" pitchFamily="34" charset="0"/>
                      </a:endParaRPr>
                    </a:p>
                  </a:txBody>
                  <a:tcPr marL="9578" marR="9578" marT="95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36195" algn="l" defTabSz="1042670" rtl="0" eaLnBrk="1" fontAlgn="ctr" latinLnBrk="0" hangingPunct="1">
                        <a:buNone/>
                      </a:pPr>
                      <a:r>
                        <a:rPr lang="zh-CN" altLang="en-US" sz="900" b="0" i="0" u="none" strike="noStrike" kern="1200" dirty="0">
                          <a:solidFill>
                            <a:srgbClr val="3E3A3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ahoma" panose="020B0604030504040204" pitchFamily="34" charset="0"/>
                        </a:rPr>
                        <a:t>-40°C~ 80°C</a:t>
                      </a:r>
                      <a:endParaRPr lang="zh-CN" altLang="en-US" sz="900" b="0" i="0" u="none" strike="noStrike" kern="1200" dirty="0">
                        <a:solidFill>
                          <a:srgbClr val="3E3A3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ahoma" panose="020B0604030504040204" pitchFamily="34" charset="0"/>
                      </a:endParaRPr>
                    </a:p>
                  </a:txBody>
                  <a:tcPr marL="9578" marR="9578" marT="9578" marB="0" anchor="ctr">
                    <a:lnL>
                      <a:noFill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5115">
                <a:tc vMerge="1">
                  <a:tcPr marL="9525" marR="9525" marT="9525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algn="ctr" defTabSz="1042670" rtl="0" eaLnBrk="1" fontAlgn="ctr" latinLnBrk="0" hangingPunct="1">
                        <a:buNone/>
                      </a:pPr>
                      <a:r>
                        <a:rPr lang="en-US" altLang="zh-CN" sz="9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  <a:sym typeface="+mn-ea"/>
                        </a:rPr>
                        <a:t>Working humidity</a:t>
                      </a:r>
                      <a:endParaRPr lang="zh-CN" altLang="en-US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ahoma" panose="020B0604030504040204" pitchFamily="34" charset="0"/>
                      </a:endParaRPr>
                    </a:p>
                  </a:txBody>
                  <a:tcPr marL="9578" marR="9578" marT="95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36195" algn="l" defTabSz="1042670" rtl="0" eaLnBrk="1" fontAlgn="ctr" latinLnBrk="0" hangingPunct="1">
                        <a:buNone/>
                      </a:pPr>
                      <a:r>
                        <a:rPr lang="zh-CN" altLang="en-US" sz="900" b="0" i="0" u="none" strike="noStrike" kern="1200" dirty="0">
                          <a:solidFill>
                            <a:srgbClr val="3E3A3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ahoma" panose="020B0604030504040204" pitchFamily="34" charset="0"/>
                        </a:rPr>
                        <a:t>10% - 95% @40°C</a:t>
                      </a:r>
                      <a:r>
                        <a:rPr lang="zh-CN" altLang="en-US" sz="900" dirty="0">
                          <a:solidFill>
                            <a:srgbClr val="3E3A3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ahoma" panose="020B0604030504040204" pitchFamily="34" charset="0"/>
                          <a:sym typeface="+mn-ea"/>
                        </a:rPr>
                        <a:t> </a:t>
                      </a:r>
                      <a:r>
                        <a:rPr lang="en-US" altLang="zh-CN" sz="900" dirty="0">
                          <a:solidFill>
                            <a:srgbClr val="3E3A3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微软雅黑" panose="020B0503020204020204" pitchFamily="34" charset="-122"/>
                          <a:sym typeface="+mn-ea"/>
                        </a:rPr>
                        <a:t> No condensation</a:t>
                      </a:r>
                      <a:endParaRPr lang="zh-CN" altLang="en-US" sz="900" b="0" i="0" u="none" strike="noStrike" kern="1200" dirty="0">
                        <a:solidFill>
                          <a:srgbClr val="3E3A3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ahoma" panose="020B0604030504040204" pitchFamily="34" charset="0"/>
                      </a:endParaRPr>
                    </a:p>
                  </a:txBody>
                  <a:tcPr marL="9578" marR="9578" marT="9578" marB="0" anchor="ctr">
                    <a:lnL>
                      <a:noFill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57505">
                <a:tc>
                  <a:txBody>
                    <a:bodyPr/>
                    <a:lstStyle/>
                    <a:p>
                      <a:pPr marL="36195" algn="ctr" defTabSz="1042670" rtl="0" eaLnBrk="1" fontAlgn="ctr" latinLnBrk="0" hangingPunct="1">
                        <a:buNone/>
                      </a:pPr>
                      <a:r>
                        <a:rPr lang="en-US" altLang="zh-CN" sz="9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  <a:sym typeface="+mn-ea"/>
                        </a:rPr>
                        <a:t>OS</a:t>
                      </a:r>
                      <a:endParaRPr lang="zh-CN" altLang="en-US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ahoma" panose="020B0604030504040204" pitchFamily="34" charset="0"/>
                      </a:endParaRPr>
                    </a:p>
                  </a:txBody>
                  <a:tcPr marL="9578" marR="9578" marT="9578" marB="0" anchor="ctr">
                    <a:lnL w="12700">
                      <a:solidFill>
                        <a:schemeClr val="tx1"/>
                      </a:solidFill>
                      <a:prstDash val="solid"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195" algn="ctr" defTabSz="1042670" rtl="0" eaLnBrk="1" fontAlgn="ctr" latinLnBrk="0" hangingPunct="1">
                        <a:buNone/>
                      </a:pPr>
                      <a:r>
                        <a:rPr lang="en-US" altLang="zh-CN" sz="90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charset="0"/>
                          <a:sym typeface="+mn-ea"/>
                        </a:rPr>
                        <a:t>Support</a:t>
                      </a:r>
                      <a:endParaRPr lang="zh-CN" altLang="en-US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ahoma" panose="020B0604030504040204" pitchFamily="34" charset="0"/>
                      </a:endParaRPr>
                    </a:p>
                  </a:txBody>
                  <a:tcPr marL="9578" marR="9578" marT="957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36195" algn="l" defTabSz="1042670" rtl="0" eaLnBrk="1" fontAlgn="ctr" latinLnBrk="0" hangingPunct="1">
                        <a:buNone/>
                      </a:pPr>
                      <a:r>
                        <a:rPr lang="zh-CN" altLang="en-US" sz="900" b="0" i="0" u="none" strike="noStrike" kern="1200" dirty="0">
                          <a:solidFill>
                            <a:srgbClr val="3E3A3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ahoma" panose="020B0604030504040204" pitchFamily="34" charset="0"/>
                        </a:rPr>
                        <a:t>Windows 10</a:t>
                      </a:r>
                      <a:r>
                        <a:rPr lang="en-US" altLang="zh-CN" sz="900" b="0" i="0" u="none" strike="noStrike" kern="1200" dirty="0">
                          <a:solidFill>
                            <a:srgbClr val="3E3A3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ahoma" panose="020B0604030504040204" pitchFamily="34" charset="0"/>
                        </a:rPr>
                        <a:t>/11</a:t>
                      </a:r>
                      <a:r>
                        <a:rPr lang="zh-CN" altLang="en-US" sz="900" b="0" i="0" u="none" strike="noStrike" kern="1200" dirty="0">
                          <a:solidFill>
                            <a:srgbClr val="3E3A39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ahoma" panose="020B0604030504040204" pitchFamily="34" charset="0"/>
                        </a:rPr>
                        <a:t>, Linux</a:t>
                      </a:r>
                      <a:endParaRPr lang="zh-CN" altLang="en-US" sz="900" b="0" i="0" u="none" strike="noStrike" kern="1200" dirty="0">
                        <a:solidFill>
                          <a:srgbClr val="3E3A39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ahoma" panose="020B0604030504040204" pitchFamily="34" charset="0"/>
                      </a:endParaRPr>
                    </a:p>
                  </a:txBody>
                  <a:tcPr marL="9578" marR="9578" marT="9578" marB="0" anchor="ctr">
                    <a:lnL>
                      <a:noFill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>
                      <a:noFill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>
                      <a:noFill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>
                      <a:noFill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" name="矩形 6"/>
          <p:cNvSpPr/>
          <p:nvPr/>
        </p:nvSpPr>
        <p:spPr>
          <a:xfrm>
            <a:off x="3508375" y="1188720"/>
            <a:ext cx="4000500" cy="185293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lvl="0">
              <a:lnSpc>
                <a:spcPct val="150000"/>
              </a:lnSpc>
              <a:buFont typeface="Wingdings" panose="05000000000000000000" pitchFamily="2" charset="2"/>
              <a:buChar char="u"/>
              <a:defRPr/>
            </a:pPr>
            <a:r>
              <a:rPr lang="en-US" altLang="zh-CN" sz="900" dirty="0">
                <a:solidFill>
                  <a:srgbClr val="59575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ahoma" panose="020B0604030504040204" pitchFamily="34" charset="0"/>
              </a:rPr>
              <a:t>Support onboard Intel</a:t>
            </a:r>
            <a:r>
              <a:rPr lang="en-US" altLang="en-US" sz="900" dirty="0">
                <a:solidFill>
                  <a:srgbClr val="59575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ahoma" panose="020B0604030504040204" pitchFamily="34" charset="0"/>
              </a:rPr>
              <a:t>®</a:t>
            </a:r>
            <a:r>
              <a:rPr lang="en-US" altLang="zh-CN" sz="900" dirty="0">
                <a:solidFill>
                  <a:srgbClr val="59575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ahoma" panose="020B0604030504040204" pitchFamily="34" charset="0"/>
              </a:rPr>
              <a:t> Core</a:t>
            </a:r>
            <a:r>
              <a:rPr lang="en-US" altLang="en-US" sz="900" dirty="0">
                <a:solidFill>
                  <a:srgbClr val="59575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ahoma" panose="020B0604030504040204" pitchFamily="34" charset="0"/>
              </a:rPr>
              <a:t>™</a:t>
            </a:r>
            <a:r>
              <a:rPr lang="en-US" altLang="zh-CN" sz="900" dirty="0">
                <a:solidFill>
                  <a:srgbClr val="59575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ahoma" panose="020B0604030504040204" pitchFamily="34" charset="0"/>
              </a:rPr>
              <a:t> 13/14th HX i5/I7 processor</a:t>
            </a:r>
            <a:endParaRPr lang="en-US" altLang="zh-CN" sz="900" dirty="0">
              <a:solidFill>
                <a:srgbClr val="595757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ahoma" panose="020B0604030504040204" pitchFamily="34" charset="0"/>
            </a:endParaRPr>
          </a:p>
          <a:p>
            <a:pPr lvl="0">
              <a:lnSpc>
                <a:spcPct val="150000"/>
              </a:lnSpc>
              <a:buFont typeface="Wingdings" panose="05000000000000000000" pitchFamily="2" charset="2"/>
              <a:buChar char="u"/>
              <a:defRPr/>
            </a:pPr>
            <a:r>
              <a:rPr lang="en-US" altLang="zh-CN" sz="900" dirty="0">
                <a:solidFill>
                  <a:srgbClr val="59575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ahoma" panose="020B0604030504040204" pitchFamily="34" charset="0"/>
              </a:rPr>
              <a:t>Type-C: supports USB data transmission and (4k60hz) video display</a:t>
            </a:r>
            <a:endParaRPr lang="en-US" altLang="zh-CN" sz="900" dirty="0">
              <a:solidFill>
                <a:srgbClr val="595757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ahoma" panose="020B0604030504040204" pitchFamily="34" charset="0"/>
            </a:endParaRPr>
          </a:p>
          <a:p>
            <a:pPr lvl="0">
              <a:lnSpc>
                <a:spcPct val="150000"/>
              </a:lnSpc>
              <a:buFont typeface="Wingdings" panose="05000000000000000000" pitchFamily="2" charset="2"/>
              <a:buChar char="u"/>
              <a:defRPr/>
            </a:pPr>
            <a:r>
              <a:rPr lang="en-US" altLang="zh-CN" sz="900" dirty="0">
                <a:solidFill>
                  <a:srgbClr val="59575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ahoma" panose="020B0604030504040204" pitchFamily="34" charset="0"/>
              </a:rPr>
              <a:t>IO port dual HDMI + JAE 80PIN HDMI all channels support 4K60hz output</a:t>
            </a:r>
            <a:endParaRPr lang="en-US" altLang="zh-CN" sz="900" dirty="0">
              <a:solidFill>
                <a:srgbClr val="595757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ahoma" panose="020B0604030504040204" pitchFamily="34" charset="0"/>
            </a:endParaRPr>
          </a:p>
          <a:p>
            <a:pPr lvl="0">
              <a:lnSpc>
                <a:spcPct val="150000"/>
              </a:lnSpc>
              <a:buFont typeface="Wingdings" panose="05000000000000000000" pitchFamily="2" charset="2"/>
              <a:buChar char="u"/>
              <a:defRPr/>
            </a:pPr>
            <a:r>
              <a:rPr lang="en-US" altLang="zh-CN" sz="900" dirty="0">
                <a:solidFill>
                  <a:srgbClr val="59575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ahoma" panose="020B0604030504040204" pitchFamily="34" charset="0"/>
              </a:rPr>
              <a:t>Support dual-channel SO-DIMM DDR4 memory and dual M.2 2280 SSD storage</a:t>
            </a:r>
            <a:endParaRPr lang="en-US" altLang="zh-CN" sz="900" dirty="0">
              <a:solidFill>
                <a:srgbClr val="595757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ahoma" panose="020B0604030504040204" pitchFamily="34" charset="0"/>
            </a:endParaRPr>
          </a:p>
          <a:p>
            <a:pPr lvl="0">
              <a:lnSpc>
                <a:spcPct val="150000"/>
              </a:lnSpc>
              <a:buFont typeface="Wingdings" panose="05000000000000000000" pitchFamily="2" charset="2"/>
              <a:buChar char="u"/>
              <a:defRPr/>
            </a:pPr>
            <a:r>
              <a:rPr lang="en-US" altLang="zh-CN" sz="900" dirty="0">
                <a:solidFill>
                  <a:srgbClr val="59575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ahoma" panose="020B0604030504040204" pitchFamily="34" charset="0"/>
              </a:rPr>
              <a:t>Support BIOS scheduled boot, power-on boot, PXE boot</a:t>
            </a:r>
            <a:endParaRPr lang="en-US" altLang="zh-CN" sz="900" dirty="0">
              <a:solidFill>
                <a:srgbClr val="595757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ahoma" panose="020B0604030504040204" pitchFamily="34" charset="0"/>
            </a:endParaRPr>
          </a:p>
          <a:p>
            <a:pPr lvl="0">
              <a:lnSpc>
                <a:spcPct val="150000"/>
              </a:lnSpc>
              <a:buFont typeface="Wingdings" panose="05000000000000000000" pitchFamily="2" charset="2"/>
              <a:buChar char="u"/>
              <a:defRPr/>
            </a:pPr>
            <a:r>
              <a:rPr lang="en-US" altLang="zh-CN" sz="900" dirty="0">
                <a:solidFill>
                  <a:srgbClr val="59575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ahoma" panose="020B0604030504040204" pitchFamily="34" charset="0"/>
              </a:rPr>
              <a:t>Support TPM2.0</a:t>
            </a:r>
            <a:endParaRPr lang="en-US" altLang="zh-CN" sz="900" dirty="0">
              <a:solidFill>
                <a:srgbClr val="595757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ahoma" panose="020B0604030504040204" pitchFamily="34" charset="0"/>
            </a:endParaRPr>
          </a:p>
          <a:p>
            <a:endParaRPr lang="zh-CN" altLang="en-US" sz="1055" dirty="0">
              <a:solidFill>
                <a:srgbClr val="016ABD"/>
              </a:solidFill>
            </a:endParaRPr>
          </a:p>
          <a:p>
            <a:pPr lvl="0">
              <a:lnSpc>
                <a:spcPct val="150000"/>
              </a:lnSpc>
              <a:defRPr/>
            </a:pPr>
            <a:endParaRPr lang="zh-CN" altLang="en-US" sz="905" dirty="0">
              <a:solidFill>
                <a:srgbClr val="595757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ahoma" panose="020B0604030504040204" pitchFamily="34" charset="0"/>
            </a:endParaRPr>
          </a:p>
        </p:txBody>
      </p:sp>
      <p:sp>
        <p:nvSpPr>
          <p:cNvPr id="17" name="Rectangle 36"/>
          <p:cNvSpPr>
            <a:spLocks noChangeArrowheads="1"/>
          </p:cNvSpPr>
          <p:nvPr/>
        </p:nvSpPr>
        <p:spPr bwMode="auto">
          <a:xfrm>
            <a:off x="925195" y="844550"/>
            <a:ext cx="4033520" cy="247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algn="l" defTabSz="91948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61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 </a:t>
            </a:r>
            <a:endParaRPr lang="en-US" altLang="zh-CN" sz="1610" b="1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5042276" y="2984523"/>
            <a:ext cx="2243119" cy="392787"/>
            <a:chOff x="5112761" y="4246903"/>
            <a:chExt cx="2243119" cy="392787"/>
          </a:xfrm>
        </p:grpSpPr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2761" y="4256537"/>
              <a:ext cx="379427" cy="377763"/>
            </a:xfrm>
            <a:prstGeom prst="rect">
              <a:avLst/>
            </a:prstGeom>
          </p:spPr>
        </p:pic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67190" y="4253104"/>
              <a:ext cx="379428" cy="377764"/>
            </a:xfrm>
            <a:prstGeom prst="rect">
              <a:avLst/>
            </a:prstGeom>
          </p:spPr>
        </p:pic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32631" y="4261926"/>
              <a:ext cx="379428" cy="377764"/>
            </a:xfrm>
            <a:prstGeom prst="rect">
              <a:avLst/>
            </a:prstGeom>
          </p:spPr>
        </p:pic>
        <p:pic>
          <p:nvPicPr>
            <p:cNvPr id="23" name="图片 2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63515" y="4249044"/>
              <a:ext cx="392365" cy="390645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93933" y="4246903"/>
              <a:ext cx="385748" cy="385748"/>
            </a:xfrm>
            <a:prstGeom prst="rect">
              <a:avLst/>
            </a:prstGeom>
          </p:spPr>
        </p:pic>
      </p:grpSp>
      <p:pic>
        <p:nvPicPr>
          <p:cNvPr id="5" name="图片 4" descr="C:/Users/DS/Desktop/51590aa006c6367b8256f1d2125ccaf.png51590aa006c6367b8256f1d2125ccaf"/>
          <p:cNvPicPr>
            <a:picLocks noChangeAspect="1"/>
          </p:cNvPicPr>
          <p:nvPr/>
        </p:nvPicPr>
        <p:blipFill>
          <a:blip r:embed="rId8"/>
          <a:srcRect t="18050" b="18050"/>
          <a:stretch>
            <a:fillRect/>
          </a:stretch>
        </p:blipFill>
        <p:spPr>
          <a:xfrm>
            <a:off x="-307975" y="1250315"/>
            <a:ext cx="3816350" cy="172974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4097911" y="52358"/>
            <a:ext cx="3410165" cy="463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9480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415" b="1" dirty="0">
                <a:latin typeface="微软雅黑" panose="020B0503020204020204" pitchFamily="34" charset="-122"/>
                <a:ea typeface="微软雅黑" panose="020B0503020204020204" pitchFamily="34" charset="-122"/>
                <a:cs typeface="Tahoma" panose="020B0604030504040204" pitchFamily="34" charset="0"/>
              </a:rPr>
              <a:t>Datasheet OPS</a:t>
            </a:r>
            <a:endParaRPr lang="zh-CN" altLang="en-US" sz="2415" b="1" dirty="0">
              <a:latin typeface="微软雅黑" panose="020B0503020204020204" pitchFamily="34" charset="-122"/>
              <a:ea typeface="微软雅黑" panose="020B0503020204020204" pitchFamily="34" charset="-122"/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TABLE_BEAUTIFY" val="smartTable{4e6a0827-e3ed-43e6-8dea-67f1f7ac5c80}"/>
  <p:tag name="TABLE_ENDDRAG_ORIGIN_RECT" val="585*425"/>
  <p:tag name="TABLE_ENDDRAG_RECT" val="6*268*585*425"/>
</p:tagLst>
</file>

<file path=ppt/tags/tag2.xml><?xml version="1.0" encoding="utf-8"?>
<p:tagLst xmlns:p="http://schemas.openxmlformats.org/presentationml/2006/main">
  <p:tag name="KSO_WPP_MARK_KEY" val="8c87ca47-6b04-4d91-b215-ac884dcff519"/>
  <p:tag name="COMMONDATA" val="eyJoZGlkIjoiMzg4MmY2YWIyMTZiNjNlZWMzNjY2NDM0NjNjMGEzYzIifQ=="/>
  <p:tag name="commondata" val="eyJoZGlkIjoiYTljNmZjY2ZmYmQxMzIyYzA0YTljMTQzMWYwYTM0YjQifQ=="/>
</p:tagLst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2715</Words>
  <Application>WPS 演示</Application>
  <PresentationFormat>自定义</PresentationFormat>
  <Paragraphs>180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3" baseType="lpstr">
      <vt:lpstr>Arial</vt:lpstr>
      <vt:lpstr>宋体</vt:lpstr>
      <vt:lpstr>Wingdings</vt:lpstr>
      <vt:lpstr>Times New Roman</vt:lpstr>
      <vt:lpstr>微软雅黑</vt:lpstr>
      <vt:lpstr>Tahoma</vt:lpstr>
      <vt:lpstr>Calibri</vt:lpstr>
      <vt:lpstr>Arial Unicode MS</vt:lpstr>
      <vt:lpstr>等线 Light</vt:lpstr>
      <vt:lpstr>Calibri Light</vt:lpstr>
      <vt:lpstr>等线</vt:lpstr>
      <vt:lpstr>Office 主题​​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DS</dc:creator>
  <cp:lastModifiedBy>Kevin.YH</cp:lastModifiedBy>
  <cp:revision>58</cp:revision>
  <cp:lastPrinted>2022-01-06T03:46:00Z</cp:lastPrinted>
  <dcterms:created xsi:type="dcterms:W3CDTF">2021-05-21T11:22:00Z</dcterms:created>
  <dcterms:modified xsi:type="dcterms:W3CDTF">2026-05-09T02:24:08Z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23E49EE9A7B54E9F89A4791EF7AA2267_13</vt:lpwstr>
  </property>
  <property fmtid="{D5CDD505-2E9C-101B-9397-08002B2CF9AE}" pid="3" name="KSOProductBuildVer">
    <vt:lpwstr>2052-12.1.0.25865</vt:lpwstr>
  </property>
</Properties>
</file>